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28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62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33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54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85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07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5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11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9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56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modificar el estilo de texto del patrón</a:t>
            </a:r>
          </a:p>
          <a:p>
            <a:pPr lvl="1"/>
            <a:r>
              <a:rPr lang="es-ES" altLang="pt-BR" smtClean="0"/>
              <a:t>Segundo nivel</a:t>
            </a:r>
          </a:p>
          <a:p>
            <a:pPr lvl="2"/>
            <a:r>
              <a:rPr lang="es-ES" altLang="pt-BR" smtClean="0"/>
              <a:t>Tercer nivel</a:t>
            </a:r>
          </a:p>
          <a:p>
            <a:pPr lvl="3"/>
            <a:r>
              <a:rPr lang="es-ES" altLang="pt-BR" smtClean="0"/>
              <a:t>Cuarto nivel</a:t>
            </a:r>
          </a:p>
          <a:p>
            <a:pPr lvl="4"/>
            <a:r>
              <a:rPr lang="es-ES" altLang="pt-B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ACFF833-DDB3-4387-B1EF-640860ABB375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CF787A-0691-4404-A468-6760D334C1A2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68863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9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9634"/>
            <a:ext cx="6120680" cy="63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7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9" y="764704"/>
            <a:ext cx="769205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20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0666"/>
            <a:ext cx="6048671" cy="618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51" y="1550384"/>
            <a:ext cx="6095177" cy="279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8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06774"/>
            <a:ext cx="7984566" cy="435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7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6585"/>
            <a:ext cx="6264696" cy="647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4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6" y="1484785"/>
            <a:ext cx="753372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782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69" y="404665"/>
            <a:ext cx="710710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576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5876"/>
            <a:ext cx="5976664" cy="668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954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5161"/>
            <a:ext cx="7056784" cy="618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56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3465"/>
            <a:ext cx="7072385" cy="645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8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90"/>
            <a:ext cx="6984776" cy="629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15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5" y="1196752"/>
            <a:ext cx="8041983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673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9" y="620688"/>
            <a:ext cx="731663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61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6" y="908720"/>
            <a:ext cx="783765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865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74398"/>
            <a:ext cx="7419548" cy="544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923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8" y="1052736"/>
            <a:ext cx="8346291" cy="39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290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304"/>
            <a:ext cx="5904656" cy="676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00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757274"/>
            <a:ext cx="7093750" cy="52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2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585973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2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098"/>
            <a:ext cx="7218027" cy="60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541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6" y="1484785"/>
            <a:ext cx="841160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6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6" y="1340768"/>
            <a:ext cx="8179506" cy="288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27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0663"/>
            <a:ext cx="6984776" cy="60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781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1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2" y="404664"/>
            <a:ext cx="778995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3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8804"/>
            <a:ext cx="6480719" cy="651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5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6" y="980728"/>
            <a:ext cx="7881383" cy="232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2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5844"/>
            <a:ext cx="6552728" cy="65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0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9" y="692696"/>
            <a:ext cx="767988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4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28" y="404665"/>
            <a:ext cx="662954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Tema13</Template>
  <TotalTime>18</TotalTime>
  <Words>0</Words>
  <Application>Microsoft Office PowerPoint</Application>
  <PresentationFormat>Apresentação na tela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Tema13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Pessoal</dc:creator>
  <cp:lastModifiedBy>Pessoal</cp:lastModifiedBy>
  <cp:revision>2</cp:revision>
  <dcterms:created xsi:type="dcterms:W3CDTF">2018-04-08T13:12:10Z</dcterms:created>
  <dcterms:modified xsi:type="dcterms:W3CDTF">2018-04-08T13:30:50Z</dcterms:modified>
</cp:coreProperties>
</file>